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74" r:id="rId5"/>
    <p:sldId id="276" r:id="rId6"/>
    <p:sldId id="277" r:id="rId7"/>
    <p:sldId id="278" r:id="rId8"/>
    <p:sldId id="279" r:id="rId9"/>
    <p:sldId id="285" r:id="rId10"/>
    <p:sldId id="280" r:id="rId11"/>
    <p:sldId id="281" r:id="rId12"/>
    <p:sldId id="282" r:id="rId13"/>
    <p:sldId id="283" r:id="rId14"/>
    <p:sldId id="284" r:id="rId15"/>
    <p:sldId id="271" r:id="rId16"/>
  </p:sldIdLst>
  <p:sldSz cx="9144000" cy="5148263"/>
  <p:notesSz cx="6858000" cy="9144000"/>
  <p:defaultTextStyle>
    <a:defPPr>
      <a:defRPr lang="ru-RU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366" y="12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0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0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0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8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3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5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0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37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94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611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533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46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" y="0"/>
            <a:ext cx="9138928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8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12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" y="0"/>
            <a:ext cx="9133524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79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454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154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576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16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777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"/>
            <a:ext cx="9144000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994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Произвольный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Ilyuza</cp:lastModifiedBy>
  <cp:revision>10</cp:revision>
  <dcterms:created xsi:type="dcterms:W3CDTF">2022-02-25T13:53:16Z</dcterms:created>
  <dcterms:modified xsi:type="dcterms:W3CDTF">2022-05-18T10:01:22Z</dcterms:modified>
</cp:coreProperties>
</file>